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7" r:id="rId2"/>
    <p:sldId id="256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7"/>
    <p:restoredTop sz="96311"/>
  </p:normalViewPr>
  <p:slideViewPr>
    <p:cSldViewPr snapToGrid="0">
      <p:cViewPr>
        <p:scale>
          <a:sx n="79" d="100"/>
          <a:sy n="79" d="100"/>
        </p:scale>
        <p:origin x="27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1300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496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76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8298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36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463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12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39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79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1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1500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A5A9E-6E6C-8A44-A8E9-6C4579D2761F}" type="datetimeFigureOut">
              <a:rPr kumimoji="1" lang="ja-JP" altLang="en-US" smtClean="0"/>
              <a:t>2024/10/5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402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DEE3148-0564-E0E4-5A9D-5DAB9B500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4494" cy="10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7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8FA5FFF4-6791-F970-A329-0117587A9D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529" y="1"/>
            <a:ext cx="7564732" cy="1069181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40F4058-C444-2223-D997-DD9B5DBFAA6B}"/>
              </a:ext>
            </a:extLst>
          </p:cNvPr>
          <p:cNvSpPr txBox="1"/>
          <p:nvPr/>
        </p:nvSpPr>
        <p:spPr>
          <a:xfrm>
            <a:off x="179837" y="6835478"/>
            <a:ext cx="7200000" cy="331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5879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76</TotalTime>
  <Words>0</Words>
  <Application/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喜和 大室</dc:creator>
  <cp:lastModifiedBy>円香 森永</cp:lastModifiedBy>
  <cp:revision>6</cp:revision>
  <dcterms:created xsi:type="dcterms:W3CDTF">2024-10-04T08:07:33Z</dcterms:created>
  <dcterms:modified xsi:type="dcterms:W3CDTF">2024-10-05T10:28:34Z</dcterms:modified>
</cp:coreProperties>
</file>